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>
        <p:scale>
          <a:sx n="100" d="100"/>
          <a:sy n="100" d="100"/>
        </p:scale>
        <p:origin x="-876" y="-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C9A2-D0FA-4EE1-8F80-5DA85E03C7A4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568A-2A20-4478-86FA-DD903857FD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834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C9A2-D0FA-4EE1-8F80-5DA85E03C7A4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568A-2A20-4478-86FA-DD903857FD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20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C9A2-D0FA-4EE1-8F80-5DA85E03C7A4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568A-2A20-4478-86FA-DD903857FD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314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C9A2-D0FA-4EE1-8F80-5DA85E03C7A4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568A-2A20-4478-86FA-DD903857FD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439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C9A2-D0FA-4EE1-8F80-5DA85E03C7A4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568A-2A20-4478-86FA-DD903857FD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100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C9A2-D0FA-4EE1-8F80-5DA85E03C7A4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568A-2A20-4478-86FA-DD903857FD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97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C9A2-D0FA-4EE1-8F80-5DA85E03C7A4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568A-2A20-4478-86FA-DD903857FD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190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C9A2-D0FA-4EE1-8F80-5DA85E03C7A4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568A-2A20-4478-86FA-DD903857FD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75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C9A2-D0FA-4EE1-8F80-5DA85E03C7A4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568A-2A20-4478-86FA-DD903857FD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7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C9A2-D0FA-4EE1-8F80-5DA85E03C7A4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568A-2A20-4478-86FA-DD903857FD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010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C9A2-D0FA-4EE1-8F80-5DA85E03C7A4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568A-2A20-4478-86FA-DD903857FD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727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4C9A2-D0FA-4EE1-8F80-5DA85E03C7A4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6568A-2A20-4478-86FA-DD903857FD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86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393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73879" y="212651"/>
            <a:ext cx="2987749" cy="18925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ЗОНА ОТОБРАЖЕНИЯ КАМЕРЫ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7984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73879" y="212651"/>
            <a:ext cx="2987749" cy="18925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ЗОНА ОТОБРАЖЕНИЯ КАМЕРЫ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2921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73879" y="212651"/>
            <a:ext cx="2987749" cy="18925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ЗОНА ОТОБРАЖЕНИЯ КАМЕРЫ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25045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</Words>
  <Application>Microsoft Office PowerPoint</Application>
  <PresentationFormat>Произвольный</PresentationFormat>
  <Paragraphs>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goodwin83</dc:creator>
  <cp:lastModifiedBy>radio</cp:lastModifiedBy>
  <cp:revision>3</cp:revision>
  <dcterms:created xsi:type="dcterms:W3CDTF">2023-05-21T16:58:24Z</dcterms:created>
  <dcterms:modified xsi:type="dcterms:W3CDTF">2024-06-24T13:41:30Z</dcterms:modified>
</cp:coreProperties>
</file>