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93" autoAdjust="0"/>
    <p:restoredTop sz="94660"/>
  </p:normalViewPr>
  <p:slideViewPr>
    <p:cSldViewPr snapToGrid="0">
      <p:cViewPr>
        <p:scale>
          <a:sx n="100" d="100"/>
          <a:sy n="100" d="100"/>
        </p:scale>
        <p:origin x="-876" y="-4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4C9A2-D0FA-4EE1-8F80-5DA85E03C7A4}" type="datetimeFigureOut">
              <a:rPr lang="ru-RU" smtClean="0"/>
              <a:t>24.06.2024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6568A-2A20-4478-86FA-DD903857FD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38342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4C9A2-D0FA-4EE1-8F80-5DA85E03C7A4}" type="datetimeFigureOut">
              <a:rPr lang="ru-RU" smtClean="0"/>
              <a:t>24.06.2024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6568A-2A20-4478-86FA-DD903857FD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22048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4C9A2-D0FA-4EE1-8F80-5DA85E03C7A4}" type="datetimeFigureOut">
              <a:rPr lang="ru-RU" smtClean="0"/>
              <a:t>24.06.2024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6568A-2A20-4478-86FA-DD903857FD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33148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4C9A2-D0FA-4EE1-8F80-5DA85E03C7A4}" type="datetimeFigureOut">
              <a:rPr lang="ru-RU" smtClean="0"/>
              <a:t>24.06.2024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6568A-2A20-4478-86FA-DD903857FD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14399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4C9A2-D0FA-4EE1-8F80-5DA85E03C7A4}" type="datetimeFigureOut">
              <a:rPr lang="ru-RU" smtClean="0"/>
              <a:t>24.06.2024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6568A-2A20-4478-86FA-DD903857FD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81004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4C9A2-D0FA-4EE1-8F80-5DA85E03C7A4}" type="datetimeFigureOut">
              <a:rPr lang="ru-RU" smtClean="0"/>
              <a:t>24.06.2024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6568A-2A20-4478-86FA-DD903857FD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39769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4C9A2-D0FA-4EE1-8F80-5DA85E03C7A4}" type="datetimeFigureOut">
              <a:rPr lang="ru-RU" smtClean="0"/>
              <a:t>24.06.2024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6568A-2A20-4478-86FA-DD903857FD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11905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4C9A2-D0FA-4EE1-8F80-5DA85E03C7A4}" type="datetimeFigureOut">
              <a:rPr lang="ru-RU" smtClean="0"/>
              <a:t>24.06.2024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6568A-2A20-4478-86FA-DD903857FD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0757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4C9A2-D0FA-4EE1-8F80-5DA85E03C7A4}" type="datetimeFigureOut">
              <a:rPr lang="ru-RU" smtClean="0"/>
              <a:t>24.06.2024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6568A-2A20-4478-86FA-DD903857FD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27243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4C9A2-D0FA-4EE1-8F80-5DA85E03C7A4}" type="datetimeFigureOut">
              <a:rPr lang="ru-RU" smtClean="0"/>
              <a:t>24.06.2024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6568A-2A20-4478-86FA-DD903857FD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20104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4C9A2-D0FA-4EE1-8F80-5DA85E03C7A4}" type="datetimeFigureOut">
              <a:rPr lang="ru-RU" smtClean="0"/>
              <a:t>24.06.2024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6568A-2A20-4478-86FA-DD903857FD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57275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54C9A2-D0FA-4EE1-8F80-5DA85E03C7A4}" type="datetimeFigureOut">
              <a:rPr lang="ru-RU" smtClean="0"/>
              <a:t>24.06.2024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46568A-2A20-4478-86FA-DD903857FD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78680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93936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8973879" y="212651"/>
            <a:ext cx="2987749" cy="18925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ЗОНА ОТОБРАЖЕНИЯ КАМЕРЫ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179840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8973879" y="212651"/>
            <a:ext cx="2987749" cy="18925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ЗОНА ОТОБРАЖЕНИЯ КАМЕРЫ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029213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8973879" y="212651"/>
            <a:ext cx="2987749" cy="18925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ЗОНА ОТОБРАЖЕНИЯ КАМЕРЫ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8250455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9</Words>
  <Application>Microsoft Office PowerPoint</Application>
  <PresentationFormat>Произвольный</PresentationFormat>
  <Paragraphs>3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goodwin83</dc:creator>
  <cp:lastModifiedBy>radio</cp:lastModifiedBy>
  <cp:revision>3</cp:revision>
  <dcterms:created xsi:type="dcterms:W3CDTF">2023-05-21T16:58:24Z</dcterms:created>
  <dcterms:modified xsi:type="dcterms:W3CDTF">2024-06-24T13:41:30Z</dcterms:modified>
</cp:coreProperties>
</file>